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media/image1.jpg" ContentType="image/jpeg"/>
  <Override PartName="/ppt/media/image2.jpg" ContentType="image/jpeg"/>
  <Override PartName="/ppt/media/image3.jpg" ContentType="image/jpeg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media/image4.jpg" ContentType="image/jpe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media/image5.png" ContentType="image/png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media/image6.jpg" ContentType="image/jpeg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media/image7.jpg" ContentType="image/jpeg"/>
  <Override PartName="/ppt/slides/slide6.xml" ContentType="application/vnd.openxmlformats-officedocument.presentationml.slide+xml"/>
  <Override PartName="/ppt/media/image8.jpg" ContentType="image/jpeg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media/image9.jpg" ContentType="image/jpeg"/>
  <Override PartName="/ppt/slides/slide8.xml" ContentType="application/vnd.openxmlformats-officedocument.presentationml.slide+xml"/>
  <Override PartName="/ppt/media/image10.jpg" ContentType="image/jpeg"/>
  <Override PartName="/ppt/slides/slide9.xml" ContentType="application/vnd.openxmlformats-officedocument.presentationml.slide+xml"/>
  <Override PartName="/ppt/slideLayouts/slideLayout7.xml" ContentType="application/vnd.openxmlformats-officedocument.presentationml.slideLayout+xml"/>
  <Override PartName="/ppt/media/image11.jpg" ContentType="image/jpeg"/>
  <Override PartName="/ppt/slides/slide10.xml" ContentType="application/vnd.openxmlformats-officedocument.presentationml.slide+xml"/>
  <Override PartName="/ppt/media/image12.jpg" ContentType="image/jpeg"/>
  <Override PartName="/ppt/slides/slide1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9.xml" ContentType="application/vnd.openxmlformats-officedocument.presentationml.slideLayout+xml"/>
  <Override PartName="/ppt/media/image13.jpg" ContentType="image/jpeg"/>
  <Override PartName="/ppt/slides/slide13.xml" ContentType="application/vnd.openxmlformats-officedocument.presentationml.slide+xml"/>
  <Override PartName="/ppt/media/image14.jpg" ContentType="image/jpeg"/>
  <Override PartName="/ppt/media/image15.jpg" ContentType="image/jpeg"/>
  <Override PartName="/ppt/theme/theme1.xml" ContentType="application/vnd.openxmlformats-officedocument.theme+xml"/>
  <Override PartName="/ppt/theme/theme2.xml" ContentType="application/vnd.openxmlformats-officedocument.theme+xml"/>
  <Override PartName="/ppt/media/image16.jpg" ContentType="image/jpeg"/>
  <Override PartName="/ppt/theme/theme3.xml" ContentType="application/vnd.openxmlformats-officedocument.theme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/ppt/presentation.xml" /></Relationships>
</file>

<file path=ppt/presentation.xml><?xml version="1.0" encoding="utf-8"?>
<p:presentation xmlns:r="http://schemas.openxmlformats.org/officeDocument/2006/relationships" xmlns:p="http://schemas.openxmlformats.org/presentationml/2006/main">
  <p:sldMasterIdLst>
    <p:sldMasterId r:id="rId2"/>
    <p:sldMasterId r:id="rId3"/>
    <p:sldMasterId r:id="rId4"/>
  </p:sldMasterIdLst>
  <p:sldIdLst>
    <p:sldId id="261" r:id="rId5"/>
    <p:sldId id="278" r:id="rId10"/>
    <p:sldId id="257" r:id="rId13"/>
    <p:sldId id="258" r:id="rId16"/>
    <p:sldId id="275" r:id="rId19"/>
    <p:sldId id="276" r:id="rId22"/>
    <p:sldId id="259" r:id="rId24"/>
    <p:sldId id="262" r:id="rId27"/>
    <p:sldId id="277" r:id="rId29"/>
    <p:sldId id="269" r:id="rId32"/>
    <p:sldId id="267" r:id="rId34"/>
    <p:sldId id="272" r:id="rId36"/>
    <p:sldId id="271" r:id="rId39"/>
  </p:sldIdLst>
  <p:sldSz cx="9144000" cy="6858000" type="screen4x3"/>
  <p:notesSz cx="6858000" cy="9144000"/>
  <p:defaultTextStyle>
    <a:defPPr xmlns:a="http://schemas.openxmlformats.org/drawingml/2006/main">
      <a:defRPr lang="en-US"/>
    </a:defPPr>
    <a:lvl1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1pPr>
    <a:lvl2pPr xmlns:a="http://schemas.openxmlformats.org/drawingml/2006/main" rtl="0">
      <a:defRPr lang="en-US" sz="1800">
        <a:latin typeface="Arial"/>
      </a:defRPr>
    </a:lvl2pPr>
    <a:lvl3pPr xmlns:a="http://schemas.openxmlformats.org/drawingml/2006/main" rtl="0">
      <a:defRPr lang="en-US" sz="1800">
        <a:latin typeface="Arial"/>
      </a:defRPr>
    </a:lvl3pPr>
    <a:lvl4pPr xmlns:a="http://schemas.openxmlformats.org/drawingml/2006/main" rtl="0">
      <a:defRPr lang="en-US" sz="1800">
        <a:latin typeface="Arial"/>
      </a:defRPr>
    </a:lvl4pPr>
    <a:lvl5pPr xmlns:a="http://schemas.openxmlformats.org/drawingml/2006/main" rtl="0">
      <a:defRPr lang="en-US" sz="1800">
        <a:latin typeface="Arial"/>
      </a:defRPr>
    </a:lvl5pPr>
    <a:lvl6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6pPr>
    <a:lvl7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7pPr>
    <a:lvl8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8pPr>
    <a:lvl9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9pPr>
  </p:defaultTextStyle>
</p:presentation>
</file>

<file path=ppt/_rels/presentation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Relationship Id="rId3" Type="http://schemas.openxmlformats.org/officeDocument/2006/relationships/slideMaster" Target="/ppt/slideMasters/slideMaster2.xml" /><Relationship Id="rId4" Type="http://schemas.openxmlformats.org/officeDocument/2006/relationships/slideMaster" Target="/ppt/slideMasters/slideMaster3.xml" /><Relationship Id="rId5" Type="http://schemas.openxmlformats.org/officeDocument/2006/relationships/slide" Target="/ppt/slides/slide1.xml" /><Relationship Id="rId10" Type="http://schemas.openxmlformats.org/officeDocument/2006/relationships/slide" Target="/ppt/slides/slide2.xml" /><Relationship Id="rId13" Type="http://schemas.openxmlformats.org/officeDocument/2006/relationships/slide" Target="/ppt/slides/slide3.xml" /><Relationship Id="rId16" Type="http://schemas.openxmlformats.org/officeDocument/2006/relationships/slide" Target="/ppt/slides/slide4.xml" /><Relationship Id="rId19" Type="http://schemas.openxmlformats.org/officeDocument/2006/relationships/slide" Target="/ppt/slides/slide5.xml" /><Relationship Id="rId22" Type="http://schemas.openxmlformats.org/officeDocument/2006/relationships/slide" Target="/ppt/slides/slide6.xml" /><Relationship Id="rId24" Type="http://schemas.openxmlformats.org/officeDocument/2006/relationships/slide" Target="/ppt/slides/slide7.xml" /><Relationship Id="rId27" Type="http://schemas.openxmlformats.org/officeDocument/2006/relationships/slide" Target="/ppt/slides/slide8.xml" /><Relationship Id="rId29" Type="http://schemas.openxmlformats.org/officeDocument/2006/relationships/slide" Target="/ppt/slides/slide9.xml" /><Relationship Id="rId32" Type="http://schemas.openxmlformats.org/officeDocument/2006/relationships/slide" Target="/ppt/slides/slide10.xml" /><Relationship Id="rId34" Type="http://schemas.openxmlformats.org/officeDocument/2006/relationships/slide" Target="/ppt/slides/slide11.xml" /><Relationship Id="rId36" Type="http://schemas.openxmlformats.org/officeDocument/2006/relationships/slide" Target="/ppt/slides/slide12.xml" /><Relationship Id="rId39" Type="http://schemas.openxmlformats.org/officeDocument/2006/relationships/slide" Target="/ppt/slides/slide13.xml" /><Relationship Id="rId42" Type="http://schemas.openxmlformats.org/officeDocument/2006/relationships/theme" Target="/ppt/theme/theme1.xml" /><Relationship Id="rId43" Type="http://schemas.openxmlformats.org/officeDocument/2006/relationships/theme" Target="/ppt/theme/theme2.xml" /><Relationship Id="rId45" Type="http://schemas.openxmlformats.org/officeDocument/2006/relationships/theme" Target="/ppt/theme/theme3.xml" /></Relationships>
</file>

<file path=ppt/slideLayouts/_rels/slideLayout1.xml.rels>&#65279;<?xml version="1.0" encoding="utf-8"?><Relationships xmlns="http://schemas.openxmlformats.org/package/2006/relationships"><Relationship Id="rId3" Type="http://schemas.openxmlformats.org/officeDocument/2006/relationships/slideMaster" Target="/ppt/slideMasters/slideMaster2.xml" /></Relationships>
</file>

<file path=ppt/slideLayouts/_rels/slideLayout2.xml.rels>&#65279;<?xml version="1.0" encoding="utf-8"?><Relationships xmlns="http://schemas.openxmlformats.org/package/2006/relationships"><Relationship Id="rId3" Type="http://schemas.openxmlformats.org/officeDocument/2006/relationships/slideMaster" Target="/ppt/slideMasters/slideMaster2.xml" /></Relationships>
</file>

<file path=ppt/slideLayouts/_rels/slideLayout3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4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5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6.xml.rels>&#65279;<?xml version="1.0" encoding="utf-8"?><Relationships xmlns="http://schemas.openxmlformats.org/package/2006/relationships"><Relationship Id="rId3" Type="http://schemas.openxmlformats.org/officeDocument/2006/relationships/slideMaster" Target="/ppt/slideMasters/slideMaster2.xml" /></Relationships>
</file>

<file path=ppt/slideLayouts/_rels/slideLayout7.xml.rels>&#65279;<?xml version="1.0" encoding="utf-8"?><Relationships xmlns="http://schemas.openxmlformats.org/package/2006/relationships"><Relationship Id="rId3" Type="http://schemas.openxmlformats.org/officeDocument/2006/relationships/slideMaster" Target="/ppt/slideMasters/slideMaster2.xml" /></Relationships>
</file>

<file path=ppt/slideLayouts/_rels/slideLayout8.xml.rels>&#65279;<?xml version="1.0" encoding="utf-8"?><Relationships xmlns="http://schemas.openxmlformats.org/package/2006/relationships"><Relationship Id="rId4" Type="http://schemas.openxmlformats.org/officeDocument/2006/relationships/slideMaster" Target="/ppt/slideMasters/slideMaster3.xml" /></Relationships>
</file>

<file path=ppt/slideLayouts/_rels/slideLayout9.xml.rels>&#65279;<?xml version="1.0" encoding="utf-8"?><Relationships xmlns="http://schemas.openxmlformats.org/package/2006/relationships"><Relationship Id="rId3" Type="http://schemas.openxmlformats.org/officeDocument/2006/relationships/slideMaster" Target="/ppt/slideMasters/slideMaster2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B96B22-439E-4F15-A28C-C33D2E2612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93C1D55-E7F0-4B77-A412-813E05B9F7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93C1D55-E7F0-4B77-A412-813E05B9F7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A9E775D-6026-46C4-9D1C-83B8D7550B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B6C0B-67D2-4B14-85EE-1F27357F2B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A9E775D-6026-46C4-9D1C-83B8D7550B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21662-57F9-49F1-8372-215B894822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B6C0B-67D2-4B14-85EE-1F27357F2B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B6C0B-67D2-4B14-85EE-1F27357F2B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14" Type="http://schemas.openxmlformats.org/officeDocument/2006/relationships/slideLayout" Target="/ppt/slideLayouts/slideLayout3.xml" /><Relationship Id="rId17" Type="http://schemas.openxmlformats.org/officeDocument/2006/relationships/slideLayout" Target="/ppt/slideLayouts/slideLayout4.xml" /><Relationship Id="rId20" Type="http://schemas.openxmlformats.org/officeDocument/2006/relationships/slideLayout" Target="/ppt/slideLayouts/slideLayout5.xml" /><Relationship Id="rId41" Type="http://schemas.openxmlformats.org/officeDocument/2006/relationships/image" Target="/ppt/media/image15.jpg" /><Relationship Id="rId42" Type="http://schemas.openxmlformats.org/officeDocument/2006/relationships/theme" Target="/ppt/theme/theme1.xml" /></Relationships>
</file>

<file path=ppt/slideMasters/_rels/slideMaster2.xml.rels>&#65279;<?xml version="1.0" encoding="utf-8"?><Relationships xmlns="http://schemas.openxmlformats.org/package/2006/relationships"><Relationship Id="rId6" Type="http://schemas.openxmlformats.org/officeDocument/2006/relationships/slideLayout" Target="/ppt/slideLayouts/slideLayout1.xml" /><Relationship Id="rId11" Type="http://schemas.openxmlformats.org/officeDocument/2006/relationships/slideLayout" Target="/ppt/slideLayouts/slideLayout2.xml" /><Relationship Id="rId25" Type="http://schemas.openxmlformats.org/officeDocument/2006/relationships/slideLayout" Target="/ppt/slideLayouts/slideLayout6.xml" /><Relationship Id="rId30" Type="http://schemas.openxmlformats.org/officeDocument/2006/relationships/slideLayout" Target="/ppt/slideLayouts/slideLayout7.xml" /><Relationship Id="rId37" Type="http://schemas.openxmlformats.org/officeDocument/2006/relationships/slideLayout" Target="/ppt/slideLayouts/slideLayout9.xml" /><Relationship Id="rId43" Type="http://schemas.openxmlformats.org/officeDocument/2006/relationships/theme" Target="/ppt/theme/theme2.xml" /></Relationships>
</file>

<file path=ppt/slideMasters/_rels/slideMaster3.xml.rels>&#65279;<?xml version="1.0" encoding="utf-8"?><Relationships xmlns="http://schemas.openxmlformats.org/package/2006/relationships"><Relationship Id="rId35" Type="http://schemas.openxmlformats.org/officeDocument/2006/relationships/slideLayout" Target="/ppt/slideLayouts/slideLayout8.xml" /><Relationship Id="rId44" Type="http://schemas.openxmlformats.org/officeDocument/2006/relationships/image" Target="/ppt/media/image16.jpg" /><Relationship Id="rId45" Type="http://schemas.openxmlformats.org/officeDocument/2006/relationships/theme" Target="/ppt/theme/theme3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301625" y="228600"/>
            <a:ext cx="8510587" cy="1325562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en-US"/>
              <a:t>单击此处编辑母版标题样式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301625" y="1676400"/>
            <a:ext cx="8540750" cy="4422775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en-US"/>
              <a:t>单击此处编辑母版文本样式</a:t>
            </a:r>
            <a:endParaRPr/>
          </a:p>
          <a:p>
            <a:pPr lvl="1"/>
            <a:r>
              <a:rPr lang="en-US"/>
              <a:t>第二级</a:t>
            </a:r>
            <a:endParaRPr/>
          </a:p>
          <a:p>
            <a:pPr lvl="2"/>
            <a:r>
              <a:rPr lang="en-US"/>
              <a:t>第三级</a:t>
            </a:r>
            <a:endParaRPr/>
          </a:p>
          <a:p>
            <a:pPr lvl="3"/>
            <a:r>
              <a:rPr lang="en-US"/>
              <a:t>第四级</a:t>
            </a:r>
            <a:endParaRPr/>
          </a:p>
          <a:p>
            <a:pPr lvl="4"/>
            <a:r>
              <a:rPr lang="en-US"/>
              <a:t>第五级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/>
          </a:p>
        </p:txBody>
      </p:sp>
      <p:sp>
        <p:nvSpPr>
          <p:cNvPr id="5" name="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 anchor="b"/>
          <a:lstStyle>
            <a:lvl1pPr algn="ctr">
              <a:defRPr lang="en-US" sz="1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/>
          </a:p>
        </p:txBody>
      </p:sp>
      <p:sp>
        <p:nvSpPr>
          <p:cNvPr id="6" name=""/>
          <p:cNvSpPr/>
          <p:nvPr>
            <p:ph type="sldNum" sz="quarter" idx="4"/>
          </p:nvPr>
        </p:nvSpPr>
        <p:spPr>
          <a:xfrm>
            <a:off x="6553200" y="6245225"/>
            <a:ext cx="2286000" cy="476250"/>
          </a:xfrm>
          <a:prstGeom prst="rect">
            <a:avLst/>
          </a:prstGeom>
          <a:ln/>
        </p:spPr>
        <p:txBody>
          <a:bodyPr anchor="b"/>
          <a:lstStyle>
            <a:lvl1pPr algn="r">
              <a:defRPr lang="en-US" sz="1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xmlns:p="http://schemas.openxmlformats.org/presentationml/2006/main" bg1="lt1" tx1="dk1" bg2="lt2" tx2="dk2" accent1="accent1" accent2="accent2" accent3="accent3" accent4="accent4" accent5="accent5" accent6="accent6" hlink="hlink" folHlink="folHlink"/>
  <p:sldLayoutIdLst>
    <p:sldLayoutId r:id="rId14"/>
    <p:sldLayoutId r:id="rId17"/>
    <p:sldLayoutId r:id="rId20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b7e7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b7e7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b7e7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b7e7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b7e7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b7e7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b7e7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b7e7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b7e7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Clr>
          <a:srgbClr val="ffcc00"/>
        </a:buClr>
        <a:buFont typeface="Wingdings"/>
        <a:buChar char="§"/>
        <a:defRPr lang="en-US" sz="32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1pPr>
      <a:lvl2pPr marL="742950" indent="-285750" rtl="0">
        <a:spcBef>
          <a:spcPct val="20000"/>
        </a:spcBef>
        <a:buClr>
          <a:srgbClr val="ffcc00"/>
        </a:buClr>
        <a:buFont typeface="Arial"/>
        <a:buChar char="–"/>
        <a:defRPr lang="en-US" sz="2800">
          <a:solidFill>
            <a:srgbClr val="ffffff"/>
          </a:solidFill>
          <a:latin typeface="Arial"/>
        </a:defRPr>
      </a:lvl2pPr>
      <a:lvl3pPr marL="1143000" indent="-228600" rtl="0">
        <a:spcBef>
          <a:spcPct val="20000"/>
        </a:spcBef>
        <a:buClr>
          <a:srgbClr val="ffcc00"/>
        </a:buClr>
        <a:buFont typeface="Wingdings"/>
        <a:buChar char="§"/>
        <a:defRPr lang="en-US" sz="2400">
          <a:solidFill>
            <a:srgbClr val="ffffff"/>
          </a:solidFill>
          <a:latin typeface="Arial"/>
        </a:defRPr>
      </a:lvl3pPr>
      <a:lvl4pPr marL="1600200" indent="-228600" rtl="0">
        <a:spcBef>
          <a:spcPct val="20000"/>
        </a:spcBef>
        <a:buClr>
          <a:srgbClr val="ffcc00"/>
        </a:buClr>
        <a:buFont typeface="Arial"/>
        <a:buChar char="–"/>
        <a:defRPr lang="en-US" sz="2000">
          <a:solidFill>
            <a:srgbClr val="ffffff"/>
          </a:solidFill>
          <a:latin typeface="Arial"/>
        </a:defRPr>
      </a:lvl4pPr>
      <a:lvl5pPr marL="2057400" indent="-228600" rtl="0">
        <a:spcBef>
          <a:spcPct val="20000"/>
        </a:spcBef>
        <a:buClr>
          <a:srgbClr val="ffcc00"/>
        </a:buClr>
        <a:buFont typeface="Wingdings"/>
        <a:buChar char="§"/>
        <a:defRPr lang="en-US" sz="2000">
          <a:solidFill>
            <a:srgbClr val="ffffff"/>
          </a:solidFill>
          <a:latin typeface="Arial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Clr>
          <a:srgbClr val="ffcc00"/>
        </a:buClr>
        <a:buFont typeface="Wingdings"/>
        <a:buChar char="§"/>
        <a:defRPr lang="en-US" sz="32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Clr>
          <a:srgbClr val="ffcc00"/>
        </a:buClr>
        <a:buFont typeface="Wingdings"/>
        <a:buChar char="§"/>
        <a:defRPr lang="en-US" sz="32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Clr>
          <a:srgbClr val="ffcc00"/>
        </a:buClr>
        <a:buFont typeface="Wingdings"/>
        <a:buChar char="§"/>
        <a:defRPr lang="en-US" sz="32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Clr>
          <a:srgbClr val="ffcc00"/>
        </a:buClr>
        <a:buFont typeface="Wingdings"/>
        <a:buChar char="§"/>
        <a:defRPr lang="en-US" sz="3200">
          <a:solidFill>
            <a:srgbClr val="ffffff"/>
          </a:solidFill>
          <a:effectLst>
            <a:outerShdw blurRad="38100" dist="38100" dir="2700000" algn="tl">
              <a:srgbClr val="C0C0C0"/>
            </a:outerShdw>
          </a:effectLst>
          <a:latin typeface="Arial"/>
        </a:defRPr>
      </a:lvl9pPr>
    </p:body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en-US"/>
              <a:t>单击此处编辑母版标题样式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en-US"/>
              <a:t>单击此处编辑母版文本样式</a:t>
            </a:r>
            <a:endParaRPr/>
          </a:p>
          <a:p>
            <a:pPr lvl="1"/>
            <a:r>
              <a:rPr lang="en-US"/>
              <a:t>第二级</a:t>
            </a:r>
            <a:endParaRPr/>
          </a:p>
          <a:p>
            <a:pPr lvl="2"/>
            <a:r>
              <a:rPr lang="en-US"/>
              <a:t>第三级</a:t>
            </a:r>
            <a:endParaRPr/>
          </a:p>
          <a:p>
            <a:pPr lvl="3"/>
            <a:r>
              <a:rPr lang="en-US"/>
              <a:t>第四级</a:t>
            </a:r>
            <a:endParaRPr/>
          </a:p>
          <a:p>
            <a:pPr lvl="4"/>
            <a:r>
              <a:rPr lang="en-US"/>
              <a:t>第五级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  <p:sp>
        <p:nvSpPr>
          <p:cNvPr id="5" name="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 algn="ctr">
              <a:defRPr lang="en-US" sz="1400"/>
            </a:lvl1pPr>
          </a:lstStyle>
          <a:p>
            <a:endParaRPr/>
          </a:p>
        </p:txBody>
      </p:sp>
      <p:sp>
        <p:nvSpPr>
          <p:cNvPr id="6" name="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xmlns:p="http://schemas.openxmlformats.org/presentationml/2006/main" bg1="lt1" tx1="dk1" bg2="lt2" tx2="dk2" accent1="accent1" accent2="accent2" accent3="accent3" accent4="accent4" accent5="accent5" accent6="accent6" hlink="hlink" folHlink="folHlink"/>
  <p:sldLayoutIdLst>
    <p:sldLayoutId r:id="rId6"/>
    <p:sldLayoutId r:id="rId11"/>
    <p:sldLayoutId r:id="rId25"/>
    <p:sldLayoutId r:id="rId30"/>
    <p:sldLayoutId r:id="rId37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1pPr>
      <a:lvl2pPr marL="742950" indent="-285750" rtl="0">
        <a:spcBef>
          <a:spcPct val="20000"/>
        </a:spcBef>
        <a:buFont typeface="Arial"/>
        <a:buChar char="–"/>
        <a:defRPr lang="en-US" sz="2800">
          <a:solidFill>
            <a:srgbClr val="000000"/>
          </a:solidFill>
          <a:latin typeface="Arial"/>
        </a:defRPr>
      </a:lvl2pPr>
      <a:lvl3pPr marL="1143000" indent="-228600" rtl="0">
        <a:spcBef>
          <a:spcPct val="20000"/>
        </a:spcBef>
        <a:buFont typeface="Arial"/>
        <a:buChar char="•"/>
        <a:defRPr lang="en-US" sz="2400">
          <a:solidFill>
            <a:srgbClr val="000000"/>
          </a:solidFill>
          <a:latin typeface="Arial"/>
        </a:defRPr>
      </a:lvl3pPr>
      <a:lvl4pPr marL="1600200" indent="-228600" rtl="0">
        <a:spcBef>
          <a:spcPct val="20000"/>
        </a:spcBef>
        <a:buFont typeface="Arial"/>
        <a:buChar char="–"/>
        <a:defRPr lang="en-US" sz="2000">
          <a:solidFill>
            <a:srgbClr val="000000"/>
          </a:solidFill>
          <a:latin typeface="Arial"/>
        </a:defRPr>
      </a:lvl4pPr>
      <a:lvl5pPr marL="2057400" indent="-228600" rtl="0">
        <a:spcBef>
          <a:spcPct val="20000"/>
        </a:spcBef>
        <a:buFont typeface="Arial"/>
        <a:buChar char="»"/>
        <a:defRPr lang="en-US" sz="2000">
          <a:solidFill>
            <a:srgbClr val="000000"/>
          </a:solidFill>
          <a:latin typeface="Arial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9pPr>
    </p:body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301625" y="685800"/>
            <a:ext cx="854075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en-US"/>
              <a:t>单击此处编辑母版标题样式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304800" y="1981200"/>
            <a:ext cx="8540750" cy="3886200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en-US"/>
              <a:t>单击此处编辑母版文本样式</a:t>
            </a:r>
            <a:endParaRPr/>
          </a:p>
          <a:p>
            <a:pPr lvl="1"/>
            <a:r>
              <a:rPr lang="en-US"/>
              <a:t>第二级</a:t>
            </a:r>
            <a:endParaRPr/>
          </a:p>
          <a:p>
            <a:pPr lvl="2"/>
            <a:r>
              <a:rPr lang="en-US"/>
              <a:t>第三级</a:t>
            </a:r>
            <a:endParaRPr/>
          </a:p>
          <a:p>
            <a:pPr lvl="3"/>
            <a:r>
              <a:rPr lang="en-US"/>
              <a:t>第四级</a:t>
            </a:r>
            <a:endParaRPr/>
          </a:p>
          <a:p>
            <a:pPr lvl="4"/>
            <a:r>
              <a:rPr lang="en-US"/>
              <a:t>第五级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301625" y="6019800"/>
            <a:ext cx="2289175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  <p:sp>
        <p:nvSpPr>
          <p:cNvPr id="5" name=""/>
          <p:cNvSpPr/>
          <p:nvPr>
            <p:ph type="ftr" sz="quarter" idx="3"/>
          </p:nvPr>
        </p:nvSpPr>
        <p:spPr>
          <a:xfrm>
            <a:off x="3124200" y="6019800"/>
            <a:ext cx="2895600" cy="476250"/>
          </a:xfrm>
          <a:prstGeom prst="rect">
            <a:avLst/>
          </a:prstGeom>
          <a:ln/>
        </p:spPr>
        <p:txBody>
          <a:bodyPr/>
          <a:lstStyle>
            <a:lvl1pPr algn="ctr">
              <a:defRPr lang="en-US" sz="1400"/>
            </a:lvl1pPr>
          </a:lstStyle>
          <a:p>
            <a:endParaRPr/>
          </a:p>
        </p:txBody>
      </p:sp>
      <p:sp>
        <p:nvSpPr>
          <p:cNvPr id="6" name=""/>
          <p:cNvSpPr/>
          <p:nvPr>
            <p:ph type="sldNum" sz="quarter" idx="4"/>
          </p:nvPr>
        </p:nvSpPr>
        <p:spPr>
          <a:xfrm>
            <a:off x="6553200" y="6019800"/>
            <a:ext cx="2289175" cy="47625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xmlns:p="http://schemas.openxmlformats.org/presentationml/2006/main" bg1="lt1" tx1="dk1" bg2="lt2" tx2="dk2" accent1="accent1" accent2="accent2" accent3="accent3" accent4="accent4" accent5="accent5" accent6="accent6" hlink="hlink" folHlink="folHlink"/>
  <p:sldLayoutIdLst>
    <p:sldLayoutId r:id="rId35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7572"/>
          </a:solidFill>
          <a:latin typeface="Arial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7572"/>
          </a:solidFill>
          <a:latin typeface="Arial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7572"/>
          </a:solidFill>
          <a:latin typeface="Arial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7572"/>
          </a:solidFill>
          <a:latin typeface="Arial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7572"/>
          </a:solidFill>
          <a:latin typeface="Arial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7572"/>
          </a:solidFill>
          <a:latin typeface="Arial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7572"/>
          </a:solidFill>
          <a:latin typeface="Arial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7572"/>
          </a:solidFill>
          <a:latin typeface="Arial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7572"/>
          </a:solidFill>
          <a:latin typeface="Arial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Clr>
          <a:srgbClr val="cc0066"/>
        </a:buClr>
        <a:buSzPct val="70000"/>
        <a:buFont typeface="Wingdings"/>
        <a:buChar char="v"/>
        <a:defRPr lang="en-US" sz="3200">
          <a:solidFill>
            <a:srgbClr val="0033cc"/>
          </a:solidFill>
          <a:latin typeface="Arial"/>
        </a:defRPr>
      </a:lvl1pPr>
      <a:lvl2pPr marL="742950" indent="-285750" rtl="0">
        <a:spcBef>
          <a:spcPct val="20000"/>
        </a:spcBef>
        <a:buClr>
          <a:srgbClr val="3399ff"/>
        </a:buClr>
        <a:buSzPct val="85000"/>
        <a:buFont typeface="Wingdings"/>
        <a:buChar char=""/>
        <a:defRPr lang="en-US" sz="2800">
          <a:solidFill>
            <a:srgbClr val="0033cc"/>
          </a:solidFill>
          <a:latin typeface="Arial"/>
        </a:defRPr>
      </a:lvl2pPr>
      <a:lvl3pPr marL="1143000" indent="-228600" rtl="0">
        <a:spcBef>
          <a:spcPct val="20000"/>
        </a:spcBef>
        <a:buClr>
          <a:srgbClr val="cc0066"/>
        </a:buClr>
        <a:buSzPct val="80000"/>
        <a:buFont typeface="Wingdings"/>
        <a:buChar char="v"/>
        <a:defRPr lang="en-US" sz="2400">
          <a:solidFill>
            <a:srgbClr val="0033cc"/>
          </a:solidFill>
          <a:latin typeface="Arial"/>
        </a:defRPr>
      </a:lvl3pPr>
      <a:lvl4pPr marL="1600200" indent="-228600" rtl="0">
        <a:spcBef>
          <a:spcPct val="20000"/>
        </a:spcBef>
        <a:buClr>
          <a:srgbClr val="3399ff"/>
        </a:buClr>
        <a:buSzPct val="90000"/>
        <a:buFont typeface="Wingdings"/>
        <a:buChar char=""/>
        <a:defRPr lang="en-US" sz="2000">
          <a:solidFill>
            <a:srgbClr val="0033cc"/>
          </a:solidFill>
          <a:latin typeface="Arial"/>
        </a:defRPr>
      </a:lvl4pPr>
      <a:lvl5pPr marL="2057400" indent="-228600" rtl="0">
        <a:spcBef>
          <a:spcPct val="20000"/>
        </a:spcBef>
        <a:buClr>
          <a:srgbClr val="cc0066"/>
        </a:buClr>
        <a:buSzPct val="85000"/>
        <a:buFont typeface="Wingdings"/>
        <a:buChar char="v"/>
        <a:defRPr lang="en-US" sz="2000">
          <a:solidFill>
            <a:srgbClr val="0033cc"/>
          </a:solidFill>
          <a:latin typeface="Arial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Clr>
          <a:srgbClr val="cc0066"/>
        </a:buClr>
        <a:buSzPct val="70000"/>
        <a:buFont typeface="Wingdings"/>
        <a:buChar char="v"/>
        <a:defRPr lang="en-US" sz="3200">
          <a:solidFill>
            <a:srgbClr val="0033cc"/>
          </a:solidFill>
          <a:latin typeface="Arial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Clr>
          <a:srgbClr val="cc0066"/>
        </a:buClr>
        <a:buSzPct val="70000"/>
        <a:buFont typeface="Wingdings"/>
        <a:buChar char="v"/>
        <a:defRPr lang="en-US" sz="3200">
          <a:solidFill>
            <a:srgbClr val="0033cc"/>
          </a:solidFill>
          <a:latin typeface="Arial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Clr>
          <a:srgbClr val="cc0066"/>
        </a:buClr>
        <a:buSzPct val="70000"/>
        <a:buFont typeface="Wingdings"/>
        <a:buChar char="v"/>
        <a:defRPr lang="en-US" sz="3200">
          <a:solidFill>
            <a:srgbClr val="0033cc"/>
          </a:solidFill>
          <a:latin typeface="Arial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Clr>
          <a:srgbClr val="cc0066"/>
        </a:buClr>
        <a:buSzPct val="70000"/>
        <a:buFont typeface="Wingdings"/>
        <a:buChar char="v"/>
        <a:defRPr lang="en-US" sz="3200">
          <a:solidFill>
            <a:srgbClr val="0033cc"/>
          </a:solidFill>
          <a:latin typeface="Arial"/>
        </a:defRPr>
      </a:lvl9pPr>
    </p:bodyStyle>
  </p:txStyles>
</p:sldMaster>
</file>

<file path=ppt/slides/_rels/slide1.xml.rels>&#65279;<?xml version="1.0" encoding="utf-8"?><Relationships xmlns="http://schemas.openxmlformats.org/package/2006/relationships"><Relationship Id="rId7" Type="http://schemas.openxmlformats.org/officeDocument/2006/relationships/image" Target="/ppt/media/image1.jpg" /><Relationship Id="rId8" Type="http://schemas.openxmlformats.org/officeDocument/2006/relationships/image" Target="/ppt/media/image2.jpg" /><Relationship Id="rId9" Type="http://schemas.openxmlformats.org/officeDocument/2006/relationships/image" Target="/ppt/media/image3.jpg" /><Relationship Id="rId6" Type="http://schemas.openxmlformats.org/officeDocument/2006/relationships/slideLayout" Target="/ppt/slideLayouts/slideLayout1.xml" /></Relationships>
</file>

<file path=ppt/slides/_rels/slide10.xml.rels>&#65279;<?xml version="1.0" encoding="utf-8"?><Relationships xmlns="http://schemas.openxmlformats.org/package/2006/relationships"><Relationship Id="rId33" Type="http://schemas.openxmlformats.org/officeDocument/2006/relationships/image" Target="/ppt/media/image12.jpg" /><Relationship Id="rId20" Type="http://schemas.openxmlformats.org/officeDocument/2006/relationships/slideLayout" Target="/ppt/slideLayouts/slideLayout5.xml" /></Relationships>
</file>

<file path=ppt/slides/_rels/slide11.xml.rels>&#65279;<?xml version="1.0" encoding="utf-8"?><Relationships xmlns="http://schemas.openxmlformats.org/package/2006/relationships"><Relationship Id="rId35" Type="http://schemas.openxmlformats.org/officeDocument/2006/relationships/slideLayout" Target="/ppt/slideLayouts/slideLayout8.xml" /></Relationships>
</file>

<file path=ppt/slides/_rels/slide12.xml.rels>&#65279;<?xml version="1.0" encoding="utf-8"?><Relationships xmlns="http://schemas.openxmlformats.org/package/2006/relationships"><Relationship Id="rId38" Type="http://schemas.openxmlformats.org/officeDocument/2006/relationships/image" Target="/ppt/media/image13.jpg" /><Relationship Id="rId37" Type="http://schemas.openxmlformats.org/officeDocument/2006/relationships/slideLayout" Target="/ppt/slideLayouts/slideLayout9.xml" /></Relationships>
</file>

<file path=ppt/slides/_rels/slide13.xml.rels>&#65279;<?xml version="1.0" encoding="utf-8"?><Relationships xmlns="http://schemas.openxmlformats.org/package/2006/relationships"><Relationship Id="rId40" Type="http://schemas.openxmlformats.org/officeDocument/2006/relationships/image" Target="/ppt/media/image14.jpg" /><Relationship Id="rId37" Type="http://schemas.openxmlformats.org/officeDocument/2006/relationships/slideLayout" Target="/ppt/slideLayouts/slideLayout9.xml" /></Relationships>
</file>

<file path=ppt/slides/_rels/slide2.xml.rels>&#65279;<?xml version="1.0" encoding="utf-8"?><Relationships xmlns="http://schemas.openxmlformats.org/package/2006/relationships"><Relationship Id="rId12" Type="http://schemas.openxmlformats.org/officeDocument/2006/relationships/image" Target="/ppt/media/image4.jpg" /><Relationship Id="rId11" Type="http://schemas.openxmlformats.org/officeDocument/2006/relationships/slideLayout" Target="/ppt/slideLayouts/slideLayout2.xml" /></Relationships>
</file>

<file path=ppt/slides/_rels/slide3.xml.rels>&#65279;<?xml version="1.0" encoding="utf-8"?><Relationships xmlns="http://schemas.openxmlformats.org/package/2006/relationships"><Relationship Id="rId15" Type="http://schemas.openxmlformats.org/officeDocument/2006/relationships/image" Target="/ppt/media/image5.png" /><Relationship Id="rId14" Type="http://schemas.openxmlformats.org/officeDocument/2006/relationships/slideLayout" Target="/ppt/slideLayouts/slideLayout3.xml" /></Relationships>
</file>

<file path=ppt/slides/_rels/slide4.xml.rels>&#65279;<?xml version="1.0" encoding="utf-8"?><Relationships xmlns="http://schemas.openxmlformats.org/package/2006/relationships"><Relationship Id="rId18" Type="http://schemas.openxmlformats.org/officeDocument/2006/relationships/image" Target="/ppt/media/image6.jpg" /><Relationship Id="rId17" Type="http://schemas.openxmlformats.org/officeDocument/2006/relationships/slideLayout" Target="/ppt/slideLayouts/slideLayout4.xml" /></Relationships>
</file>

<file path=ppt/slides/_rels/slide5.xml.rels>&#65279;<?xml version="1.0" encoding="utf-8"?><Relationships xmlns="http://schemas.openxmlformats.org/package/2006/relationships"><Relationship Id="rId21" Type="http://schemas.openxmlformats.org/officeDocument/2006/relationships/image" Target="/ppt/media/image7.jpg" /><Relationship Id="rId20" Type="http://schemas.openxmlformats.org/officeDocument/2006/relationships/slideLayout" Target="/ppt/slideLayouts/slideLayout5.xml" /></Relationships>
</file>

<file path=ppt/slides/_rels/slide6.xml.rels>&#65279;<?xml version="1.0" encoding="utf-8"?><Relationships xmlns="http://schemas.openxmlformats.org/package/2006/relationships"><Relationship Id="rId23" Type="http://schemas.openxmlformats.org/officeDocument/2006/relationships/image" Target="/ppt/media/image8.jpg" /><Relationship Id="rId20" Type="http://schemas.openxmlformats.org/officeDocument/2006/relationships/slideLayout" Target="/ppt/slideLayouts/slideLayout5.xml" /></Relationships>
</file>

<file path=ppt/slides/_rels/slide7.xml.rels>&#65279;<?xml version="1.0" encoding="utf-8"?><Relationships xmlns="http://schemas.openxmlformats.org/package/2006/relationships"><Relationship Id="rId26" Type="http://schemas.openxmlformats.org/officeDocument/2006/relationships/image" Target="/ppt/media/image9.jpg" /><Relationship Id="rId25" Type="http://schemas.openxmlformats.org/officeDocument/2006/relationships/slideLayout" Target="/ppt/slideLayouts/slideLayout6.xml" /></Relationships>
</file>

<file path=ppt/slides/_rels/slide8.xml.rels>&#65279;<?xml version="1.0" encoding="utf-8"?><Relationships xmlns="http://schemas.openxmlformats.org/package/2006/relationships"><Relationship Id="rId28" Type="http://schemas.openxmlformats.org/officeDocument/2006/relationships/image" Target="/ppt/media/image10.jpg" /><Relationship Id="rId11" Type="http://schemas.openxmlformats.org/officeDocument/2006/relationships/slideLayout" Target="/ppt/slideLayouts/slideLayout2.xml" /></Relationships>
</file>

<file path=ppt/slides/_rels/slide9.xml.rels>&#65279;<?xml version="1.0" encoding="utf-8"?><Relationships xmlns="http://schemas.openxmlformats.org/package/2006/relationships"><Relationship Id="rId31" Type="http://schemas.openxmlformats.org/officeDocument/2006/relationships/image" Target="/ppt/media/image11.jpg" /><Relationship Id="rId30" Type="http://schemas.openxmlformats.org/officeDocument/2006/relationships/slideLayout" Target="/ppt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" name="" descr="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-55562" y="-2908300"/>
            <a:ext cx="9199562" cy="12265025"/>
          </a:xfrm>
          <a:prstGeom prst="rect">
            <a:avLst/>
          </a:prstGeom>
          <a:noFill/>
        </p:spPr>
      </p:pic>
      <p:sp>
        <p:nvSpPr>
          <p:cNvPr id="2" name=""/>
          <p:cNvSpPr/>
          <p:nvPr/>
        </p:nvSpPr>
        <p:spPr>
          <a:xfrm>
            <a:off x="323850" y="2205037"/>
            <a:ext cx="7921625" cy="2401887"/>
          </a:xfrm>
          <a:blipFill dpi="0" rotWithShape="1">
            <a:blip r:embed="rId8"/>
            <a:srcRect/>
            <a:tile tx="0" ty="0" sx="100000" sy="100000" flip="none" algn="tl"/>
          </a:blipFill>
          <a:ln>
            <a:solidFill>
              <a:srgbClr val="000000"/>
            </a:solidFill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 fontAlgn="auto"/>
            <a:r>
              <a:rPr sz="3600" kern="10">
                <a:ln/>
                <a:blipFill dpi="0" rotWithShape="1">
                  <a:blip r:embed="rId9"/>
                  <a:srcRect/>
                  <a:tile tx="0" ty="0" sx="100000" sy="100000" flip="none" algn="tl"/>
                </a:blipFill>
                <a:latin typeface="宋体"/>
              </a:rPr>
              <a:t>只有一个细胞的生物</a:t>
            </a:r>
            <a:endParaRPr/>
          </a:p>
        </p:txBody>
      </p:sp>
      <p:sp>
        <p:nvSpPr>
          <p:cNvPr id="3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" descr=""/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>
            <p:ph type="dt" sz="half" idx="2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/>
          </a:p>
        </p:txBody>
      </p:sp>
    </p:spTree>
  </p:cSld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301625" y="685800"/>
            <a:ext cx="8540750" cy="114300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5400" b="1">
                <a:solidFill>
                  <a:srgbClr val="007572"/>
                </a:solidFill>
                <a:latin typeface="Arial"/>
              </a:rPr>
              <a:t>二单细胞生物与人类的关系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250825" y="1700212"/>
            <a:ext cx="8540750" cy="5157787"/>
          </a:xfrm>
          <a:prstGeom prst="rect">
            <a:avLst/>
          </a:prstGeom>
          <a:ln/>
        </p:spPr>
        <p:txBody>
          <a:bodyPr/>
          <a:lstStyle/>
          <a:p>
            <a:pPr lvl="1" marL="990600" indent="-533400">
              <a:buNone/>
            </a:pPr>
            <a:r>
              <a:rPr lang="en-US" sz="3600" b="1"/>
              <a:t>1.对人类有益方面:</a:t>
            </a:r>
            <a:endParaRPr/>
          </a:p>
          <a:p>
            <a:pPr lvl="1" marL="990600" indent="-533400">
              <a:buNone/>
            </a:pPr>
            <a:r>
              <a:rPr lang="en-US" sz="2800" b="1"/>
              <a:t>A.为鱼类提供天然的饵料</a:t>
            </a:r>
            <a:endParaRPr/>
          </a:p>
          <a:p>
            <a:pPr lvl="1" marL="990600" indent="-533400">
              <a:buNone/>
            </a:pPr>
            <a:r>
              <a:rPr lang="en-US" sz="2800" b="1"/>
              <a:t>B. 净化污水</a:t>
            </a:r>
            <a:endParaRPr/>
          </a:p>
          <a:p>
            <a:pPr lvl="1" marL="990600" indent="-533400">
              <a:buNone/>
            </a:pPr>
            <a:r>
              <a:rPr lang="en-US" sz="3600" b="1"/>
              <a:t>2.对人类不好方面</a:t>
            </a:r>
            <a:r>
              <a:rPr lang="en-US" sz="2800" b="1"/>
              <a:t>:</a:t>
            </a:r>
            <a:endParaRPr/>
          </a:p>
          <a:p>
            <a:pPr lvl="1" marL="990600" indent="-533400">
              <a:buNone/>
            </a:pPr>
            <a:r>
              <a:rPr lang="en-US" sz="3200" b="1"/>
              <a:t>1.能侵入人和动物体内，引起疾病。</a:t>
            </a:r>
            <a:endParaRPr/>
          </a:p>
          <a:p>
            <a:pPr lvl="1" marL="990600" indent="-533400">
              <a:buNone/>
            </a:pPr>
            <a:r>
              <a:rPr lang="en-US" sz="3200" b="1"/>
              <a:t>2.可造成赤潮，危害渔业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301625" y="6019800"/>
            <a:ext cx="2289175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57200" y="274637"/>
            <a:ext cx="8686800" cy="114300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5400">
                <a:solidFill>
                  <a:srgbClr val="FF0000"/>
                </a:solidFill>
                <a:latin typeface="Arial"/>
              </a:rPr>
              <a:t>练习</a:t>
            </a:r>
            <a:r>
              <a:rPr lang="en-US" sz="4000">
                <a:solidFill>
                  <a:srgbClr val="000000"/>
                </a:solidFill>
                <a:latin typeface="Arial"/>
              </a:rPr>
              <a:t>     </a:t>
            </a:r>
            <a:r>
              <a:rPr lang="en-US" sz="4000" b="1">
                <a:solidFill>
                  <a:srgbClr val="000000"/>
                </a:solidFill>
                <a:latin typeface="Arial"/>
              </a:rPr>
              <a:t>甲.在载玻片左侧培养液的  边缘放一小粒食盐</a:t>
            </a:r>
            <a:endParaRPr/>
          </a:p>
        </p:txBody>
      </p:sp>
      <p:pic>
        <p:nvPicPr>
          <p:cNvPr id="11" name="" descr=""/>
          <p:cNvPicPr>
            <a:picLocks noChangeAspect="1" noChangeArrowheads="1"/>
          </p:cNvPicPr>
          <p:nvPr/>
        </p:nvPicPr>
        <p:blipFill>
          <a:blip r:embed="rId38"/>
          <a:srcRect/>
          <a:stretch>
            <a:fillRect/>
          </a:stretch>
        </p:blipFill>
        <p:spPr>
          <a:xfrm>
            <a:off x="0" y="1773237"/>
            <a:ext cx="9144000" cy="5084762"/>
          </a:xfrm>
          <a:prstGeom prst="rect">
            <a:avLst/>
          </a:prstGeom>
          <a:noFill/>
          <a:ln/>
        </p:spPr>
      </p:pic>
      <p:sp>
        <p:nvSpPr>
          <p:cNvPr id="3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4800" b="1">
                <a:solidFill>
                  <a:srgbClr val="000000"/>
                </a:solidFill>
                <a:latin typeface="Arial"/>
              </a:rPr>
              <a:t>乙.在载玻片右侧培养液的边缘放一滴肉汁</a:t>
            </a:r>
            <a:endParaRPr/>
          </a:p>
        </p:txBody>
      </p:sp>
      <p:pic>
        <p:nvPicPr>
          <p:cNvPr id="12" name="" descr="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>
          <a:xfrm>
            <a:off x="0" y="1989137"/>
            <a:ext cx="9144000" cy="4868862"/>
          </a:xfrm>
          <a:prstGeom prst="rect">
            <a:avLst/>
          </a:prstGeom>
          <a:noFill/>
          <a:ln/>
        </p:spPr>
      </p:pic>
      <p:sp>
        <p:nvSpPr>
          <p:cNvPr id="3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 descr="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>
          <a:xfrm>
            <a:off x="0" y="1052512"/>
            <a:ext cx="9144000" cy="6670675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8800" b="1">
                <a:solidFill>
                  <a:srgbClr val="000000"/>
                </a:solidFill>
                <a:latin typeface="Arial"/>
              </a:rPr>
              <a:t>学习目标</a:t>
            </a:r>
            <a:endParaRPr/>
          </a:p>
        </p:txBody>
      </p:sp>
      <p:sp>
        <p:nvSpPr>
          <p:cNvPr id="3" name=""/>
          <p:cNvSpPr/>
          <p:nvPr>
            <p:ph type="body" sz="half" idx="1"/>
          </p:nvPr>
        </p:nvSpPr>
        <p:spPr>
          <a:xfrm>
            <a:off x="457200" y="1600200"/>
            <a:ext cx="8147050" cy="4525962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4800" b="1">
                <a:solidFill>
                  <a:srgbClr val="333399"/>
                </a:solidFill>
              </a:rPr>
              <a:t>说明单细胞生物可以独立完成生命活动</a:t>
            </a:r>
            <a:endParaRPr/>
          </a:p>
          <a:p>
            <a:pPr/>
            <a:r>
              <a:rPr lang="en-US" sz="4800" b="1">
                <a:solidFill>
                  <a:srgbClr val="333399"/>
                </a:solidFill>
              </a:rPr>
              <a:t>学会应用显微镜观察草履虫</a:t>
            </a:r>
            <a:endParaRPr/>
          </a:p>
          <a:p>
            <a:pPr/>
            <a:r>
              <a:rPr lang="en-US" sz="4800" b="1">
                <a:solidFill>
                  <a:srgbClr val="333399"/>
                </a:solidFill>
              </a:rPr>
              <a:t>通过学习认同细胞构成生物体的观点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" descr="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0" y="-2462212"/>
            <a:ext cx="9144000" cy="9320212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>
            <p:ph type="title" idx="0"/>
          </p:nvPr>
        </p:nvSpPr>
        <p:spPr>
          <a:xfrm>
            <a:off x="301625" y="228600"/>
            <a:ext cx="8510587" cy="1325562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6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/>
              </a:rPr>
              <a:t>单细胞生物</a:t>
            </a:r>
            <a:endParaRPr/>
          </a:p>
        </p:txBody>
      </p:sp>
      <p:sp>
        <p:nvSpPr>
          <p:cNvPr id="3" name=""/>
          <p:cNvSpPr/>
          <p:nvPr>
            <p:ph type="body" sz="half" idx="1"/>
          </p:nvPr>
        </p:nvSpPr>
        <p:spPr>
          <a:xfrm>
            <a:off x="301625" y="1676400"/>
            <a:ext cx="8518525" cy="4422775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4400" b="1">
                <a:solidFill>
                  <a:srgbClr val="ee94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1.概念:  生物圈中 有不少肉眼很难看见的生物，它们的身体只有一个细胞，称为单细胞  生物。                 </a:t>
            </a:r>
            <a:endParaRPr/>
          </a:p>
          <a:p>
            <a:pPr/>
            <a:r>
              <a:rPr lang="en-US" sz="4400" b="1">
                <a:solidFill>
                  <a:srgbClr val="ee94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2.单细胞生物的生活环境:大多数生活在水域中，有些生活在生物体身上。</a:t>
            </a:r>
            <a:endParaRPr/>
          </a:p>
          <a:p>
            <a:pPr/>
            <a:endParaRPr lang="en-US" sz="4400" b="1">
              <a:solidFill>
                <a:srgbClr val="ee941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 flipV="1">
            <a:off x="1116012" y="1268412"/>
            <a:ext cx="1008062" cy="366712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pic>
        <p:nvPicPr>
          <p:cNvPr id="4" name="" descr="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/>
        </p:spPr>
      </p:pic>
      <p:sp>
        <p:nvSpPr>
          <p:cNvPr id="3" name=""/>
          <p:cNvSpPr/>
          <p:nvPr>
            <p:ph type="dt" sz="half" idx="2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/>
          </a:p>
        </p:txBody>
      </p:sp>
    </p:spTree>
  </p:cSld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" descr="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>
            <p:ph type="title" idx="0"/>
          </p:nvPr>
        </p:nvSpPr>
        <p:spPr>
          <a:xfrm>
            <a:off x="301625" y="228600"/>
            <a:ext cx="8510587" cy="1325562"/>
          </a:xfrm>
          <a:prstGeom prst="rect">
            <a:avLst/>
          </a:prstGeom>
          <a:ln/>
        </p:spPr>
        <p:txBody>
          <a:bodyPr/>
          <a:lstStyle/>
          <a:p>
            <a:pPr lvl="0" marL="0" indent="0" algn="ctr">
              <a:buNone/>
            </a:pPr>
            <a:r>
              <a:rPr lang="en-US" sz="4400">
                <a:solidFill>
                  <a:srgbClr val="b7e7ff"/>
                </a:solidFill>
                <a:latin typeface="Arial"/>
              </a:rPr>
              <a:t>酵母菌</a:t>
            </a:r>
            <a:endParaRPr/>
          </a:p>
        </p:txBody>
      </p:sp>
      <p:sp>
        <p:nvSpPr>
          <p:cNvPr id="3" name=""/>
          <p:cNvSpPr/>
          <p:nvPr>
            <p:ph type="dt" sz="half" idx="2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/>
          </a:p>
        </p:txBody>
      </p:sp>
    </p:spTree>
  </p:cSld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" descr=""/>
          <p:cNvPicPr>
            <a:picLocks noChangeAspect="1" noChangeArrowheads="1"/>
          </p:cNvPicPr>
          <p:nvPr/>
        </p:nvPicPr>
        <p:blipFill>
          <a:blip r:embed="rId23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>
            <p:ph type="title" idx="0"/>
          </p:nvPr>
        </p:nvSpPr>
        <p:spPr>
          <a:xfrm>
            <a:off x="633412" y="5229225"/>
            <a:ext cx="8510587" cy="1325562"/>
          </a:xfrm>
          <a:prstGeom prst="rect">
            <a:avLst/>
          </a:prstGeom>
          <a:ln/>
        </p:spPr>
        <p:txBody>
          <a:bodyPr/>
          <a:lstStyle/>
          <a:p>
            <a:pPr lvl="0" marL="0" indent="0" algn="ctr">
              <a:buNone/>
            </a:pPr>
            <a:r>
              <a:rPr lang="en-US" sz="4400">
                <a:solidFill>
                  <a:srgbClr val="b7e7ff"/>
                </a:solidFill>
                <a:latin typeface="Arial"/>
              </a:rPr>
              <a:t>眼虫</a:t>
            </a:r>
            <a:endParaRPr/>
          </a:p>
        </p:txBody>
      </p:sp>
      <p:sp>
        <p:nvSpPr>
          <p:cNvPr id="3" name=""/>
          <p:cNvSpPr/>
          <p:nvPr>
            <p:ph type="dt" sz="half" idx="2"/>
          </p:nvPr>
        </p:nvSpPr>
        <p:spPr>
          <a:xfrm>
            <a:off x="304800" y="6245225"/>
            <a:ext cx="2286000" cy="476250"/>
          </a:xfrm>
          <a:prstGeom prst="rect">
            <a:avLst/>
          </a:prstGeom>
          <a:ln/>
        </p:spPr>
        <p:txBody>
          <a:bodyPr anchor="b"/>
          <a:lstStyle>
            <a:lvl1pPr>
              <a:defRPr lang="en-US" sz="14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/>
          </a:p>
        </p:txBody>
      </p:sp>
    </p:spTree>
  </p:cSld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" descr="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0" y="0"/>
            <a:ext cx="9144000" cy="1052512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4800" b="1">
                <a:solidFill>
                  <a:srgbClr val="009999"/>
                </a:solidFill>
                <a:latin typeface="Arial"/>
              </a:rPr>
              <a:t>观察草履虫</a:t>
            </a:r>
            <a:endParaRPr/>
          </a:p>
        </p:txBody>
      </p:sp>
      <p:sp>
        <p:nvSpPr>
          <p:cNvPr id="3" name=""/>
          <p:cNvSpPr/>
          <p:nvPr>
            <p:ph type="body" sz="half" idx="1"/>
          </p:nvPr>
        </p:nvSpPr>
        <p:spPr>
          <a:xfrm>
            <a:off x="457200" y="1600200"/>
            <a:ext cx="4041775" cy="4525962"/>
          </a:xfrm>
          <a:prstGeom prst="rect">
            <a:avLst/>
          </a:prstGeom>
          <a:ln/>
        </p:spPr>
        <p:txBody>
          <a:bodyPr/>
          <a:lstStyle/>
          <a:p>
            <a:pPr lvl="0"/>
            <a:r>
              <a:rPr lang="en-US" sz="2800"/>
              <a:t>。 </a:t>
            </a:r>
            <a:endParaRPr/>
          </a:p>
        </p:txBody>
      </p:sp>
      <p:pic>
        <p:nvPicPr>
          <p:cNvPr id="8" name="" descr="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>
          <a:xfrm>
            <a:off x="0" y="1341437"/>
            <a:ext cx="9144000" cy="5516562"/>
          </a:xfrm>
          <a:prstGeom prst="rect">
            <a:avLst/>
          </a:prstGeom>
          <a:noFill/>
          <a:ln/>
        </p:spPr>
      </p:pic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" descr=""/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>
          <a:xfrm>
            <a:off x="5435600" y="4319587"/>
            <a:ext cx="3384550" cy="2538412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/>
        </p:nvSpPr>
        <p:spPr>
          <a:xfrm>
            <a:off x="684212" y="3314700"/>
            <a:ext cx="7921625" cy="1739900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600" b="1">
                <a:solidFill>
                  <a:srgbClr val="333399"/>
                </a:solidFill>
              </a:rPr>
              <a:t>在腹面有一发达的、由表膜内凹的口沟，口沟内的纤毛,较身体纤毛长所以旋转前进.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576262" y="836612"/>
            <a:ext cx="8567737" cy="22891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600" b="1">
                <a:solidFill>
                  <a:srgbClr val="333399"/>
                </a:solidFill>
              </a:rPr>
              <a:t>草履虫:全世界已发现 有 20多种形态上不同的草履虫因体形如倒置的草鞋而得名。体伸长呈圆筒形, 前端 较圆，后端变 尖,全身披有均匀的纤毛。 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theme/theme1.xml><?xml version="1.0" encoding="utf-8"?>
<a:theme xmlns:a="http://schemas.openxmlformats.org/drawingml/2006/main" name="dummyTheme">
  <a:themeElements>
    <a:clrScheme name="dummyScheme">
      <a:dk1>
        <a:srgbClr val="ffffff"/>
      </a:dk1>
      <a:lt1>
        <a:srgbClr val="0000a4"/>
      </a:lt1>
      <a:dk2>
        <a:srgbClr val="b7e7ff"/>
      </a:dk2>
      <a:lt2>
        <a:srgbClr val="4d4d4d"/>
      </a:lt2>
      <a:accent1>
        <a:srgbClr val="0099cc"/>
      </a:accent1>
      <a:accent2>
        <a:srgbClr val="00cc99"/>
      </a:accent2>
      <a:accent3>
        <a:srgbClr val="0000a4"/>
      </a:accent3>
      <a:accent4>
        <a:srgbClr val="00cc99"/>
      </a:accent4>
      <a:accent5>
        <a:srgbClr val="00cc99"/>
      </a:accent5>
      <a:accent6>
        <a:srgbClr val="00cc99"/>
      </a:accent6>
      <a:hlink>
        <a:srgbClr val="ffcc00"/>
      </a:hlink>
      <a:folHlink>
        <a:srgbClr val="ee941c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ummyScheme">
        <a:dk1>
          <a:srgbClr val="ffffff"/>
        </a:dk1>
        <a:lt1>
          <a:srgbClr val="0000a4"/>
        </a:lt1>
        <a:dk2>
          <a:srgbClr val="b7e7ff"/>
        </a:dk2>
        <a:lt2>
          <a:srgbClr val="4d4d4d"/>
        </a:lt2>
        <a:accent1>
          <a:srgbClr val="0099cc"/>
        </a:accent1>
        <a:accent2>
          <a:srgbClr val="00cc99"/>
        </a:accent2>
        <a:accent3>
          <a:srgbClr val="0000a4"/>
        </a:accent3>
        <a:accent4>
          <a:srgbClr val="00cc99"/>
        </a:accent4>
        <a:accent5>
          <a:srgbClr val="00cc99"/>
        </a:accent5>
        <a:accent6>
          <a:srgbClr val="00cc99"/>
        </a:accent6>
        <a:hlink>
          <a:srgbClr val="ffcc00"/>
        </a:hlink>
        <a:folHlink>
          <a:srgbClr val="ee941c"/>
        </a:folHlink>
      </a:clrScheme>
    </a:extraClrScheme>
    <a:extraClrScheme>
      <a:clrScheme name="dummyScheme">
        <a:dk1>
          <a:srgbClr val="ffffff"/>
        </a:dk1>
        <a:lt1>
          <a:srgbClr val="00a2dc"/>
        </a:lt1>
        <a:dk2>
          <a:srgbClr val="ffffff"/>
        </a:dk2>
        <a:lt2>
          <a:srgbClr val="000066"/>
        </a:lt2>
        <a:accent1>
          <a:srgbClr val="0079a4"/>
        </a:accent1>
        <a:accent2>
          <a:srgbClr val="33cccc"/>
        </a:accent2>
        <a:accent3>
          <a:srgbClr val="00a2dc"/>
        </a:accent3>
        <a:accent4>
          <a:srgbClr val="33cccc"/>
        </a:accent4>
        <a:accent5>
          <a:srgbClr val="33cccc"/>
        </a:accent5>
        <a:accent6>
          <a:srgbClr val="33cccc"/>
        </a:accent6>
        <a:hlink>
          <a:srgbClr val="ffffcc"/>
        </a:hlink>
        <a:folHlink>
          <a:srgbClr val="ffcc00"/>
        </a:folHlink>
      </a:clrScheme>
    </a:extraClrScheme>
    <a:extraClrScheme>
      <a:clrScheme name="dummyScheme">
        <a:dk1>
          <a:srgbClr val="ffffff"/>
        </a:dk1>
        <a:lt1>
          <a:srgbClr val="000092"/>
        </a:lt1>
        <a:dk2>
          <a:srgbClr val="ccffff"/>
        </a:dk2>
        <a:lt2>
          <a:srgbClr val="010199"/>
        </a:lt2>
        <a:accent1>
          <a:srgbClr val="66ccff"/>
        </a:accent1>
        <a:accent2>
          <a:srgbClr val="2ebdba"/>
        </a:accent2>
        <a:accent3>
          <a:srgbClr val="000092"/>
        </a:accent3>
        <a:accent4>
          <a:srgbClr val="2ebdba"/>
        </a:accent4>
        <a:accent5>
          <a:srgbClr val="2ebdba"/>
        </a:accent5>
        <a:accent6>
          <a:srgbClr val="2ebdba"/>
        </a:accent6>
        <a:hlink>
          <a:srgbClr val="66ffff"/>
        </a:hlink>
        <a:folHlink>
          <a:srgbClr val="cc99ff"/>
        </a:folHlink>
      </a:clrScheme>
    </a:extraClrScheme>
    <a:extraClrScheme>
      <a:clrScheme name="dummyScheme">
        <a:dk1>
          <a:srgbClr val="ffffff"/>
        </a:dk1>
        <a:lt1>
          <a:srgbClr val="006a67"/>
        </a:lt1>
        <a:dk2>
          <a:srgbClr val="ffffcc"/>
        </a:dk2>
        <a:lt2>
          <a:srgbClr val="000000"/>
        </a:lt2>
        <a:accent1>
          <a:srgbClr val="33cccc"/>
        </a:accent1>
        <a:accent2>
          <a:srgbClr val="6d6fc7"/>
        </a:accent2>
        <a:accent3>
          <a:srgbClr val="006a67"/>
        </a:accent3>
        <a:accent4>
          <a:srgbClr val="6d6fc7"/>
        </a:accent4>
        <a:accent5>
          <a:srgbClr val="6d6fc7"/>
        </a:accent5>
        <a:accent6>
          <a:srgbClr val="6d6fc7"/>
        </a:accent6>
        <a:hlink>
          <a:srgbClr val="00ffff"/>
        </a:hlink>
        <a:folHlink>
          <a:srgbClr val="00cc66"/>
        </a:folHlink>
      </a:clrScheme>
    </a:extraClrScheme>
    <a:extraClrScheme>
      <a:clrScheme name="dummyScheme">
        <a:dk1>
          <a:srgbClr val="ffffff"/>
        </a:dk1>
        <a:lt1>
          <a:srgbClr val="650bb7"/>
        </a:lt1>
        <a:dk2>
          <a:srgbClr val="ffffff"/>
        </a:dk2>
        <a:lt2>
          <a:srgbClr val="4d4d4d"/>
        </a:lt2>
        <a:accent1>
          <a:srgbClr val="ff66ff"/>
        </a:accent1>
        <a:accent2>
          <a:srgbClr val="666699"/>
        </a:accent2>
        <a:accent3>
          <a:srgbClr val="650bb7"/>
        </a:accent3>
        <a:accent4>
          <a:srgbClr val="666699"/>
        </a:accent4>
        <a:accent5>
          <a:srgbClr val="666699"/>
        </a:accent5>
        <a:accent6>
          <a:srgbClr val="666699"/>
        </a:accent6>
        <a:hlink>
          <a:srgbClr val="e9e9ff"/>
        </a:hlink>
        <a:folHlink>
          <a:srgbClr val="ccecff"/>
        </a:folHlink>
      </a:clrScheme>
    </a:extraClrScheme>
    <a:extraClrScheme>
      <a:clrScheme name="dummyScheme">
        <a:dk1>
          <a:srgbClr val="ffffff"/>
        </a:dk1>
        <a:lt1>
          <a:srgbClr val="005000"/>
        </a:lt1>
        <a:dk2>
          <a:srgbClr val="dceaae"/>
        </a:dk2>
        <a:lt2>
          <a:srgbClr val="ffffff"/>
        </a:lt2>
        <a:accent1>
          <a:srgbClr val="99cc00"/>
        </a:accent1>
        <a:accent2>
          <a:srgbClr val="6f801a"/>
        </a:accent2>
        <a:accent3>
          <a:srgbClr val="005000"/>
        </a:accent3>
        <a:accent4>
          <a:srgbClr val="6f801a"/>
        </a:accent4>
        <a:accent5>
          <a:srgbClr val="6f801a"/>
        </a:accent5>
        <a:accent6>
          <a:srgbClr val="6f801a"/>
        </a:accent6>
        <a:hlink>
          <a:srgbClr val="ffffcc"/>
        </a:hlink>
        <a:folHlink>
          <a:srgbClr val="cccc00"/>
        </a:folHlink>
      </a:clrScheme>
    </a:extraClrScheme>
    <a:extraClrScheme>
      <a:clrScheme name="dummyScheme">
        <a:dk1>
          <a:srgbClr val="ffffff"/>
        </a:dk1>
        <a:lt1>
          <a:srgbClr val="7979a5"/>
        </a:lt1>
        <a:dk2>
          <a:srgbClr val="f3f3ff"/>
        </a:dk2>
        <a:lt2>
          <a:srgbClr val="4f4f77"/>
        </a:lt2>
        <a:accent1>
          <a:srgbClr val="5d5d8b"/>
        </a:accent1>
        <a:accent2>
          <a:srgbClr val="66ccff"/>
        </a:accent2>
        <a:accent3>
          <a:srgbClr val="7979a5"/>
        </a:accent3>
        <a:accent4>
          <a:srgbClr val="66ccff"/>
        </a:accent4>
        <a:accent5>
          <a:srgbClr val="66ccff"/>
        </a:accent5>
        <a:accent6>
          <a:srgbClr val="66ccff"/>
        </a:accent6>
        <a:hlink>
          <a:srgbClr val="ccecff"/>
        </a:hlink>
        <a:folHlink>
          <a:srgbClr val="ffffcc"/>
        </a:folHlink>
      </a:clrScheme>
    </a:extraClrScheme>
    <a:extraClrScheme>
      <a:clrScheme name="dummyScheme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b9b9b9"/>
        </a:accent3>
        <a:accent4>
          <a:srgbClr val="7faa7e"/>
        </a:accent4>
        <a:accent5>
          <a:srgbClr val="7faa7e"/>
        </a:accent5>
        <a:accent6>
          <a:srgbClr val="7faa7e"/>
        </a:accent6>
        <a:hlink>
          <a:srgbClr val="008000"/>
        </a:hlink>
        <a:folHlink>
          <a:srgbClr val="989400"/>
        </a:folHlink>
      </a:clrScheme>
    </a:extraClrScheme>
    <a:extraClrScheme>
      <a:clrScheme name="dummyScheme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a24e"/>
        </a:accent3>
        <a:accent4>
          <a:srgbClr val="ecd044"/>
        </a:accent4>
        <a:accent5>
          <a:srgbClr val="ecd044"/>
        </a:accent5>
        <a:accent6>
          <a:srgbClr val="ecd044"/>
        </a:accent6>
        <a:hlink>
          <a:srgbClr val="e42b00"/>
        </a:hlink>
        <a:folHlink>
          <a:srgbClr val="996633"/>
        </a:folHlink>
      </a:clrScheme>
    </a:extraClrScheme>
    <a:extraClrScheme>
      <a:clrScheme name="dummyScheme">
        <a:dk1>
          <a:srgbClr val="ffffff"/>
        </a:dk1>
        <a:lt1>
          <a:srgbClr val="0000a4"/>
        </a:lt1>
        <a:dk2>
          <a:srgbClr val="b7e7ff"/>
        </a:dk2>
        <a:lt2>
          <a:srgbClr val="4d4d4d"/>
        </a:lt2>
        <a:accent1>
          <a:srgbClr val="0099cc"/>
        </a:accent1>
        <a:accent2>
          <a:srgbClr val="00cc99"/>
        </a:accent2>
        <a:accent3>
          <a:srgbClr val="0000a4"/>
        </a:accent3>
        <a:accent4>
          <a:srgbClr val="00cc99"/>
        </a:accent4>
        <a:accent5>
          <a:srgbClr val="00cc99"/>
        </a:accent5>
        <a:accent6>
          <a:srgbClr val="00cc99"/>
        </a:accent6>
        <a:hlink>
          <a:srgbClr val="ffcc00"/>
        </a:hlink>
        <a:folHlink>
          <a:srgbClr val="ee941c"/>
        </a:folHlink>
      </a:clrScheme>
    </a:extraClrScheme>
  </a:extraClrSchemeLst>
</a:theme>
</file>

<file path=ppt/theme/theme2.xml><?xml version="1.0" encoding="utf-8"?>
<a:theme xmlns:a="http://schemas.openxmlformats.org/drawingml/2006/main" name="dummyTheme">
  <a:themeElements>
    <a:clrScheme name="dummySchem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333399"/>
      </a:accent4>
      <a:accent5>
        <a:srgbClr val="333399"/>
      </a:accent5>
      <a:accent6>
        <a:srgbClr val="333399"/>
      </a:accent6>
      <a:hlink>
        <a:srgbClr val="009999"/>
      </a:hlink>
      <a:folHlink>
        <a:srgbClr val="99cc00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333399"/>
        </a:accent4>
        <a:accent5>
          <a:srgbClr val="333399"/>
        </a:accent5>
        <a:accent6>
          <a:srgbClr val="333399"/>
        </a:accent6>
        <a:hlink>
          <a:srgbClr val="009999"/>
        </a:hlink>
        <a:folHlink>
          <a:srgbClr val="99cc0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ff9966"/>
        </a:accent4>
        <a:accent5>
          <a:srgbClr val="ff9966"/>
        </a:accent5>
        <a:accent6>
          <a:srgbClr val="ff9966"/>
        </a:accent6>
        <a:hlink>
          <a:srgbClr val="cc3300"/>
        </a:hlink>
        <a:folHlink>
          <a:srgbClr val="99660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ccccff"/>
        </a:accent4>
        <a:accent5>
          <a:srgbClr val="ccccff"/>
        </a:accent5>
        <a:accent6>
          <a:srgbClr val="ccccff"/>
        </a:accent6>
        <a:hlink>
          <a:srgbClr val="3333cc"/>
        </a:hlink>
        <a:folHlink>
          <a:srgbClr val="af67ff"/>
        </a:folHlink>
      </a:clrScheme>
    </a:extraClrScheme>
    <a:extraClrScheme>
      <a:clrScheme name="dummyScheme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def6f1"/>
        </a:accent3>
        <a:accent4>
          <a:srgbClr val="8dc6ff"/>
        </a:accent4>
        <a:accent5>
          <a:srgbClr val="8dc6ff"/>
        </a:accent5>
        <a:accent6>
          <a:srgbClr val="8dc6ff"/>
        </a:accent6>
        <a:hlink>
          <a:srgbClr val="0066cc"/>
        </a:hlink>
        <a:folHlink>
          <a:srgbClr val="00a800"/>
        </a:folHlink>
      </a:clrScheme>
    </a:extraClrScheme>
    <a:extraClrScheme>
      <a:clrScheme name="dummyScheme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d9"/>
        </a:accent3>
        <a:accent4>
          <a:srgbClr val="33cccc"/>
        </a:accent4>
        <a:accent5>
          <a:srgbClr val="33cccc"/>
        </a:accent5>
        <a:accent6>
          <a:srgbClr val="33cccc"/>
        </a:accent6>
        <a:hlink>
          <a:srgbClr val="ff5050"/>
        </a:hlink>
        <a:folHlink>
          <a:srgbClr val="ff9900"/>
        </a:folHlink>
      </a:clrScheme>
    </a:extraClrScheme>
    <a:extraClrScheme>
      <a:clrScheme name="dummyScheme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008080"/>
        </a:accent3>
        <a:accent4>
          <a:srgbClr val="6d6fc7"/>
        </a:accent4>
        <a:accent5>
          <a:srgbClr val="6d6fc7"/>
        </a:accent5>
        <a:accent6>
          <a:srgbClr val="6d6fc7"/>
        </a:accent6>
        <a:hlink>
          <a:srgbClr val="00ffff"/>
        </a:hlink>
        <a:folHlink>
          <a:srgbClr val="00ff00"/>
        </a:folHlink>
      </a:clrScheme>
    </a:extraClrScheme>
    <a:extraClrScheme>
      <a:clrScheme name="dummyScheme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800000"/>
        </a:accent3>
        <a:accent4>
          <a:srgbClr val="be7960"/>
        </a:accent4>
        <a:accent5>
          <a:srgbClr val="be7960"/>
        </a:accent5>
        <a:accent6>
          <a:srgbClr val="be7960"/>
        </a:accent6>
        <a:hlink>
          <a:srgbClr val="ffff99"/>
        </a:hlink>
        <a:folHlink>
          <a:srgbClr val="d3a219"/>
        </a:folHlink>
      </a:clrScheme>
    </a:extraClrScheme>
    <a:extraClrScheme>
      <a:clrScheme name="dummyScheme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000099"/>
        </a:accent3>
        <a:accent4>
          <a:srgbClr val="00b000"/>
        </a:accent4>
        <a:accent5>
          <a:srgbClr val="00b000"/>
        </a:accent5>
        <a:accent6>
          <a:srgbClr val="00b000"/>
        </a:accent6>
        <a:hlink>
          <a:srgbClr val="66ccff"/>
        </a:hlink>
        <a:folHlink>
          <a:srgbClr val="ffe701"/>
        </a:folHlink>
      </a:clrScheme>
    </a:extraClrScheme>
    <a:extraClrScheme>
      <a:clrScheme name="dummyScheme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000000"/>
        </a:accent3>
        <a:accent4>
          <a:srgbClr val="468a4b"/>
        </a:accent4>
        <a:accent5>
          <a:srgbClr val="468a4b"/>
        </a:accent5>
        <a:accent6>
          <a:srgbClr val="468a4b"/>
        </a:accent6>
        <a:hlink>
          <a:srgbClr val="66ccff"/>
        </a:hlink>
        <a:folHlink>
          <a:srgbClr val="f0e500"/>
        </a:folHlink>
      </a:clrScheme>
    </a:extraClrScheme>
    <a:extraClrScheme>
      <a:clrScheme name="dummyScheme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686b5d"/>
        </a:accent3>
        <a:accent4>
          <a:srgbClr val="809ea8"/>
        </a:accent4>
        <a:accent5>
          <a:srgbClr val="809ea8"/>
        </a:accent5>
        <a:accent6>
          <a:srgbClr val="809ea8"/>
        </a:accent6>
        <a:hlink>
          <a:srgbClr val="ffcc66"/>
        </a:hlink>
        <a:folHlink>
          <a:srgbClr val="e9dcb9"/>
        </a:folHlink>
      </a:clrScheme>
    </a:extraClrScheme>
    <a:extraClrScheme>
      <a:clrScheme name="dummyScheme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666699"/>
        </a:accent3>
        <a:accent4>
          <a:srgbClr val="6666ff"/>
        </a:accent4>
        <a:accent5>
          <a:srgbClr val="6666ff"/>
        </a:accent5>
        <a:accent6>
          <a:srgbClr val="6666ff"/>
        </a:accent6>
        <a:hlink>
          <a:srgbClr val="99ccff"/>
        </a:hlink>
        <a:folHlink>
          <a:srgbClr val="ffff99"/>
        </a:folHlink>
      </a:clrScheme>
    </a:extraClrScheme>
    <a:extraClrScheme>
      <a:clrScheme name="dummyScheme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523e26"/>
        </a:accent3>
        <a:accent4>
          <a:srgbClr val="8f5f2f"/>
        </a:accent4>
        <a:accent5>
          <a:srgbClr val="8f5f2f"/>
        </a:accent5>
        <a:accent6>
          <a:srgbClr val="8f5f2f"/>
        </a:accent6>
        <a:hlink>
          <a:srgbClr val="ccb400"/>
        </a:hlink>
        <a:folHlink>
          <a:srgbClr val="8c9ea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333399"/>
        </a:accent4>
        <a:accent5>
          <a:srgbClr val="333399"/>
        </a:accent5>
        <a:accent6>
          <a:srgbClr val="333399"/>
        </a:accent6>
        <a:hlink>
          <a:srgbClr val="009999"/>
        </a:hlink>
        <a:folHlink>
          <a:srgbClr val="99cc00"/>
        </a:folHlink>
      </a:clrScheme>
    </a:extraClrScheme>
  </a:extraClrSchemeLst>
</a:theme>
</file>

<file path=ppt/theme/theme3.xml><?xml version="1.0" encoding="utf-8"?>
<a:theme xmlns:a="http://schemas.openxmlformats.org/drawingml/2006/main" name="dummyTheme">
  <a:themeElements>
    <a:clrScheme name="dummyScheme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3399ff"/>
      </a:accent4>
      <a:accent5>
        <a:srgbClr val="3399ff"/>
      </a:accent5>
      <a:accent6>
        <a:srgbClr val="3399ff"/>
      </a:accent6>
      <a:hlink>
        <a:srgbClr val="cc0066"/>
      </a:hlink>
      <a:folHlink>
        <a:srgbClr val="7d7da9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ummyScheme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3399ff"/>
        </a:accent4>
        <a:accent5>
          <a:srgbClr val="3399ff"/>
        </a:accent5>
        <a:accent6>
          <a:srgbClr val="3399ff"/>
        </a:accent6>
        <a:hlink>
          <a:srgbClr val="cc0066"/>
        </a:hlink>
        <a:folHlink>
          <a:srgbClr val="7d7da9"/>
        </a:folHlink>
      </a:clrScheme>
    </a:extraClrScheme>
    <a:extraClrScheme>
      <a:clrScheme name="dummyScheme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eff6ee"/>
        </a:accent3>
        <a:accent4>
          <a:srgbClr val="ff9933"/>
        </a:accent4>
        <a:accent5>
          <a:srgbClr val="ff9933"/>
        </a:accent5>
        <a:accent6>
          <a:srgbClr val="ff9933"/>
        </a:accent6>
        <a:hlink>
          <a:srgbClr val="636395"/>
        </a:hlink>
        <a:folHlink>
          <a:srgbClr val="cc3300"/>
        </a:folHlink>
      </a:clrScheme>
    </a:extraClrScheme>
    <a:extraClrScheme>
      <a:clrScheme name="dummyScheme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ccffcc"/>
        </a:accent3>
        <a:accent4>
          <a:srgbClr val="336600"/>
        </a:accent4>
        <a:accent5>
          <a:srgbClr val="336600"/>
        </a:accent5>
        <a:accent6>
          <a:srgbClr val="336600"/>
        </a:accent6>
        <a:hlink>
          <a:srgbClr val="3333cc"/>
        </a:hlink>
        <a:folHlink>
          <a:srgbClr val="3399ff"/>
        </a:folHlink>
      </a:clrScheme>
    </a:extraClrScheme>
    <a:extraClrScheme>
      <a:clrScheme name="dummyScheme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cc"/>
        </a:accent3>
        <a:accent4>
          <a:srgbClr val="339933"/>
        </a:accent4>
        <a:accent5>
          <a:srgbClr val="339933"/>
        </a:accent5>
        <a:accent6>
          <a:srgbClr val="339933"/>
        </a:accent6>
        <a:hlink>
          <a:srgbClr val="0066ff"/>
        </a:hlink>
        <a:folHlink>
          <a:srgbClr val="6f6f9f"/>
        </a:folHlink>
      </a:clrScheme>
    </a:extraClrScheme>
    <a:extraClrScheme>
      <a:clrScheme name="dummyScheme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2c5"/>
        </a:accent3>
        <a:accent4>
          <a:srgbClr val="ff9933"/>
        </a:accent4>
        <a:accent5>
          <a:srgbClr val="ff9933"/>
        </a:accent5>
        <a:accent6>
          <a:srgbClr val="ff9933"/>
        </a:accent6>
        <a:hlink>
          <a:srgbClr val="008080"/>
        </a:hlink>
        <a:folHlink>
          <a:srgbClr val="3399ff"/>
        </a:folHlink>
      </a:clrScheme>
    </a:extraClrScheme>
    <a:extraClrScheme>
      <a:clrScheme name="dummyScheme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ccecff"/>
        </a:accent3>
        <a:accent4>
          <a:srgbClr val="ff9900"/>
        </a:accent4>
        <a:accent5>
          <a:srgbClr val="ff9900"/>
        </a:accent5>
        <a:accent6>
          <a:srgbClr val="ff9900"/>
        </a:accent6>
        <a:hlink>
          <a:srgbClr val="cc0066"/>
        </a:hlink>
        <a:folHlink>
          <a:srgbClr val="009999"/>
        </a:folHlink>
      </a:clrScheme>
    </a:extraClrScheme>
    <a:extraClrScheme>
      <a:clrScheme name="dummyScheme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1e1"/>
        </a:accent3>
        <a:accent4>
          <a:srgbClr val="009999"/>
        </a:accent4>
        <a:accent5>
          <a:srgbClr val="009999"/>
        </a:accent5>
        <a:accent6>
          <a:srgbClr val="009999"/>
        </a:accent6>
        <a:hlink>
          <a:srgbClr val="ec0000"/>
        </a:hlink>
        <a:folHlink>
          <a:srgbClr val="0099ff"/>
        </a:folHlink>
      </a:clrScheme>
    </a:extraClrScheme>
    <a:extraClrScheme>
      <a:clrScheme name="dummyScheme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dddddd"/>
        </a:accent3>
        <a:accent4>
          <a:srgbClr val="ffcc00"/>
        </a:accent4>
        <a:accent5>
          <a:srgbClr val="ffcc00"/>
        </a:accent5>
        <a:accent6>
          <a:srgbClr val="ffcc00"/>
        </a:accent6>
        <a:hlink>
          <a:srgbClr val="008080"/>
        </a:hlink>
        <a:folHlink>
          <a:srgbClr val="7d7da9"/>
        </a:folHlink>
      </a:clrScheme>
    </a:extraClrScheme>
    <a:extraClrScheme>
      <a:clrScheme name="dummyScheme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3399ff"/>
        </a:accent4>
        <a:accent5>
          <a:srgbClr val="3399ff"/>
        </a:accent5>
        <a:accent6>
          <a:srgbClr val="3399ff"/>
        </a:accent6>
        <a:hlink>
          <a:srgbClr val="cc0066"/>
        </a:hlink>
        <a:folHlink>
          <a:srgbClr val="7d7da9"/>
        </a:folHlink>
      </a:clrScheme>
    </a:extraClrScheme>
  </a:extraClrSchemeLst>
</a:theme>
</file>